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773" r:id="rId2"/>
    <p:sldId id="771" r:id="rId3"/>
    <p:sldId id="776" r:id="rId4"/>
    <p:sldId id="775" r:id="rId5"/>
    <p:sldId id="777" r:id="rId6"/>
    <p:sldId id="781" r:id="rId7"/>
    <p:sldId id="780" r:id="rId8"/>
    <p:sldId id="782" r:id="rId9"/>
    <p:sldId id="779" r:id="rId10"/>
    <p:sldId id="778" r:id="rId11"/>
    <p:sldId id="783" r:id="rId12"/>
    <p:sldId id="784" r:id="rId13"/>
    <p:sldId id="785" r:id="rId14"/>
    <p:sldId id="787" r:id="rId15"/>
    <p:sldId id="789" r:id="rId16"/>
    <p:sldId id="788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B8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F5D7B-1256-4A31-8A21-05666D8A9F34}" v="8" dt="2023-10-09T13:10:40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FRANC Karen" userId="15cfc0ad-38ee-41a0-a8b3-cdcce576a34e" providerId="ADAL" clId="{03FF5D7B-1256-4A31-8A21-05666D8A9F34}"/>
    <pc:docChg chg="undo custSel addSld delSld modSld">
      <pc:chgData name="LEFRANC Karen" userId="15cfc0ad-38ee-41a0-a8b3-cdcce576a34e" providerId="ADAL" clId="{03FF5D7B-1256-4A31-8A21-05666D8A9F34}" dt="2023-10-09T13:10:43.317" v="110" actId="47"/>
      <pc:docMkLst>
        <pc:docMk/>
      </pc:docMkLst>
      <pc:sldChg chg="del">
        <pc:chgData name="LEFRANC Karen" userId="15cfc0ad-38ee-41a0-a8b3-cdcce576a34e" providerId="ADAL" clId="{03FF5D7B-1256-4A31-8A21-05666D8A9F34}" dt="2023-10-04T11:39:17.292" v="33" actId="47"/>
        <pc:sldMkLst>
          <pc:docMk/>
          <pc:sldMk cId="1204104861" sldId="256"/>
        </pc:sldMkLst>
      </pc:sldChg>
      <pc:sldChg chg="add del">
        <pc:chgData name="LEFRANC Karen" userId="15cfc0ad-38ee-41a0-a8b3-cdcce576a34e" providerId="ADAL" clId="{03FF5D7B-1256-4A31-8A21-05666D8A9F34}" dt="2023-10-04T11:40:58.767" v="64" actId="47"/>
        <pc:sldMkLst>
          <pc:docMk/>
          <pc:sldMk cId="3493981178" sldId="259"/>
        </pc:sldMkLst>
      </pc:sldChg>
      <pc:sldChg chg="add del">
        <pc:chgData name="LEFRANC Karen" userId="15cfc0ad-38ee-41a0-a8b3-cdcce576a34e" providerId="ADAL" clId="{03FF5D7B-1256-4A31-8A21-05666D8A9F34}" dt="2023-10-04T11:40:58.767" v="64" actId="47"/>
        <pc:sldMkLst>
          <pc:docMk/>
          <pc:sldMk cId="3354851245" sldId="272"/>
        </pc:sldMkLst>
      </pc:sldChg>
      <pc:sldChg chg="modSp add del mod">
        <pc:chgData name="LEFRANC Karen" userId="15cfc0ad-38ee-41a0-a8b3-cdcce576a34e" providerId="ADAL" clId="{03FF5D7B-1256-4A31-8A21-05666D8A9F34}" dt="2023-10-04T11:42:12.931" v="77" actId="47"/>
        <pc:sldMkLst>
          <pc:docMk/>
          <pc:sldMk cId="1091671853" sldId="770"/>
        </pc:sldMkLst>
        <pc:spChg chg="mod">
          <ac:chgData name="LEFRANC Karen" userId="15cfc0ad-38ee-41a0-a8b3-cdcce576a34e" providerId="ADAL" clId="{03FF5D7B-1256-4A31-8A21-05666D8A9F34}" dt="2023-10-04T11:39:12.931" v="32" actId="1076"/>
          <ac:spMkLst>
            <pc:docMk/>
            <pc:sldMk cId="1091671853" sldId="770"/>
            <ac:spMk id="2" creationId="{49600AF4-ECE1-098C-778D-D69025B43451}"/>
          </ac:spMkLst>
        </pc:spChg>
        <pc:spChg chg="mod">
          <ac:chgData name="LEFRANC Karen" userId="15cfc0ad-38ee-41a0-a8b3-cdcce576a34e" providerId="ADAL" clId="{03FF5D7B-1256-4A31-8A21-05666D8A9F34}" dt="2023-10-04T11:38:52.354" v="6" actId="14100"/>
          <ac:spMkLst>
            <pc:docMk/>
            <pc:sldMk cId="1091671853" sldId="770"/>
            <ac:spMk id="5" creationId="{BC739E9D-6865-4141-954F-B4039BA122F9}"/>
          </ac:spMkLst>
        </pc:spChg>
        <pc:spChg chg="mod">
          <ac:chgData name="LEFRANC Karen" userId="15cfc0ad-38ee-41a0-a8b3-cdcce576a34e" providerId="ADAL" clId="{03FF5D7B-1256-4A31-8A21-05666D8A9F34}" dt="2023-10-04T11:38:35.967" v="4" actId="1076"/>
          <ac:spMkLst>
            <pc:docMk/>
            <pc:sldMk cId="1091671853" sldId="770"/>
            <ac:spMk id="9" creationId="{5018EBCF-9F91-121B-F4B0-BE898D784785}"/>
          </ac:spMkLst>
        </pc:spChg>
      </pc:sldChg>
      <pc:sldChg chg="addSp delSp modSp add mod">
        <pc:chgData name="LEFRANC Karen" userId="15cfc0ad-38ee-41a0-a8b3-cdcce576a34e" providerId="ADAL" clId="{03FF5D7B-1256-4A31-8A21-05666D8A9F34}" dt="2023-10-09T13:08:05.412" v="105" actId="1076"/>
        <pc:sldMkLst>
          <pc:docMk/>
          <pc:sldMk cId="955830671" sldId="771"/>
        </pc:sldMkLst>
        <pc:spChg chg="del mod">
          <ac:chgData name="LEFRANC Karen" userId="15cfc0ad-38ee-41a0-a8b3-cdcce576a34e" providerId="ADAL" clId="{03FF5D7B-1256-4A31-8A21-05666D8A9F34}" dt="2023-10-04T11:41:59.350" v="73" actId="478"/>
          <ac:spMkLst>
            <pc:docMk/>
            <pc:sldMk cId="955830671" sldId="771"/>
            <ac:spMk id="2" creationId="{49600AF4-ECE1-098C-778D-D69025B43451}"/>
          </ac:spMkLst>
        </pc:spChg>
        <pc:spChg chg="add del mod">
          <ac:chgData name="LEFRANC Karen" userId="15cfc0ad-38ee-41a0-a8b3-cdcce576a34e" providerId="ADAL" clId="{03FF5D7B-1256-4A31-8A21-05666D8A9F34}" dt="2023-10-04T11:42:01.039" v="74" actId="478"/>
          <ac:spMkLst>
            <pc:docMk/>
            <pc:sldMk cId="955830671" sldId="771"/>
            <ac:spMk id="4" creationId="{8D3FB0D5-3C39-3D6C-0EE1-B1283262BE23}"/>
          </ac:spMkLst>
        </pc:spChg>
        <pc:spChg chg="mod">
          <ac:chgData name="LEFRANC Karen" userId="15cfc0ad-38ee-41a0-a8b3-cdcce576a34e" providerId="ADAL" clId="{03FF5D7B-1256-4A31-8A21-05666D8A9F34}" dt="2023-10-09T13:07:50.880" v="104" actId="1076"/>
          <ac:spMkLst>
            <pc:docMk/>
            <pc:sldMk cId="955830671" sldId="771"/>
            <ac:spMk id="5" creationId="{BC739E9D-6865-4141-954F-B4039BA122F9}"/>
          </ac:spMkLst>
        </pc:spChg>
        <pc:spChg chg="add mod">
          <ac:chgData name="LEFRANC Karen" userId="15cfc0ad-38ee-41a0-a8b3-cdcce576a34e" providerId="ADAL" clId="{03FF5D7B-1256-4A31-8A21-05666D8A9F34}" dt="2023-10-04T11:42:11.089" v="76" actId="1076"/>
          <ac:spMkLst>
            <pc:docMk/>
            <pc:sldMk cId="955830671" sldId="771"/>
            <ac:spMk id="6" creationId="{2AADCE91-B71E-CD95-F364-78DA3E91B2D3}"/>
          </ac:spMkLst>
        </pc:spChg>
        <pc:spChg chg="mod ord">
          <ac:chgData name="LEFRANC Karen" userId="15cfc0ad-38ee-41a0-a8b3-cdcce576a34e" providerId="ADAL" clId="{03FF5D7B-1256-4A31-8A21-05666D8A9F34}" dt="2023-10-09T13:08:05.412" v="105" actId="1076"/>
          <ac:spMkLst>
            <pc:docMk/>
            <pc:sldMk cId="955830671" sldId="771"/>
            <ac:spMk id="9" creationId="{5018EBCF-9F91-121B-F4B0-BE898D784785}"/>
          </ac:spMkLst>
        </pc:spChg>
      </pc:sldChg>
      <pc:sldChg chg="add del">
        <pc:chgData name="LEFRANC Karen" userId="15cfc0ad-38ee-41a0-a8b3-cdcce576a34e" providerId="ADAL" clId="{03FF5D7B-1256-4A31-8A21-05666D8A9F34}" dt="2023-10-09T13:10:43.317" v="110" actId="47"/>
        <pc:sldMkLst>
          <pc:docMk/>
          <pc:sldMk cId="2283899976" sldId="772"/>
        </pc:sldMkLst>
      </pc:sldChg>
      <pc:sldChg chg="addSp delSp modSp add mod">
        <pc:chgData name="LEFRANC Karen" userId="15cfc0ad-38ee-41a0-a8b3-cdcce576a34e" providerId="ADAL" clId="{03FF5D7B-1256-4A31-8A21-05666D8A9F34}" dt="2023-10-09T13:10:40.632" v="109"/>
        <pc:sldMkLst>
          <pc:docMk/>
          <pc:sldMk cId="3359405635" sldId="773"/>
        </pc:sldMkLst>
        <pc:spChg chg="add mod">
          <ac:chgData name="LEFRANC Karen" userId="15cfc0ad-38ee-41a0-a8b3-cdcce576a34e" providerId="ADAL" clId="{03FF5D7B-1256-4A31-8A21-05666D8A9F34}" dt="2023-10-09T13:10:35.038" v="108"/>
          <ac:spMkLst>
            <pc:docMk/>
            <pc:sldMk cId="3359405635" sldId="773"/>
            <ac:spMk id="2" creationId="{59DA8531-A916-1DF9-6B28-483F05B710B6}"/>
          </ac:spMkLst>
        </pc:spChg>
        <pc:spChg chg="add mod">
          <ac:chgData name="LEFRANC Karen" userId="15cfc0ad-38ee-41a0-a8b3-cdcce576a34e" providerId="ADAL" clId="{03FF5D7B-1256-4A31-8A21-05666D8A9F34}" dt="2023-10-09T13:10:40.632" v="109"/>
          <ac:spMkLst>
            <pc:docMk/>
            <pc:sldMk cId="3359405635" sldId="773"/>
            <ac:spMk id="4" creationId="{6595FCCF-8AEF-C5F9-EB3B-43CA95D4EE1E}"/>
          </ac:spMkLst>
        </pc:spChg>
        <pc:spChg chg="del">
          <ac:chgData name="LEFRANC Karen" userId="15cfc0ad-38ee-41a0-a8b3-cdcce576a34e" providerId="ADAL" clId="{03FF5D7B-1256-4A31-8A21-05666D8A9F34}" dt="2023-10-09T13:10:14.736" v="107" actId="478"/>
          <ac:spMkLst>
            <pc:docMk/>
            <pc:sldMk cId="3359405635" sldId="773"/>
            <ac:spMk id="6" creationId="{2AADCE91-B71E-CD95-F364-78DA3E91B2D3}"/>
          </ac:spMkLst>
        </pc:spChg>
      </pc:sldChg>
    </pc:docChg>
  </pc:docChgLst>
  <pc:docChgLst>
    <pc:chgData name="LEFRANC Karen" userId="15cfc0ad-38ee-41a0-a8b3-cdcce576a34e" providerId="ADAL" clId="{5A0EA536-EAB4-405F-A4FD-54A11F96578E}"/>
    <pc:docChg chg="undo redo custSel addSld delSld modSld modMainMaster">
      <pc:chgData name="LEFRANC Karen" userId="15cfc0ad-38ee-41a0-a8b3-cdcce576a34e" providerId="ADAL" clId="{5A0EA536-EAB4-405F-A4FD-54A11F96578E}" dt="2023-01-26T17:24:16.525" v="53" actId="2696"/>
      <pc:docMkLst>
        <pc:docMk/>
      </pc:docMkLst>
      <pc:sldChg chg="addSp delSp modSp">
        <pc:chgData name="LEFRANC Karen" userId="15cfc0ad-38ee-41a0-a8b3-cdcce576a34e" providerId="ADAL" clId="{5A0EA536-EAB4-405F-A4FD-54A11F96578E}" dt="2023-01-26T17:22:49.521" v="31" actId="1076"/>
        <pc:sldMkLst>
          <pc:docMk/>
          <pc:sldMk cId="1204104861" sldId="256"/>
        </pc:sldMkLst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1204104861" sldId="256"/>
            <ac:spMk id="2" creationId="{1A83CE34-8E58-4DFE-81D5-FC73D174E435}"/>
          </ac:spMkLst>
        </pc:spChg>
        <pc:spChg chg="mod">
          <ac:chgData name="LEFRANC Karen" userId="15cfc0ad-38ee-41a0-a8b3-cdcce576a34e" providerId="ADAL" clId="{5A0EA536-EAB4-405F-A4FD-54A11F96578E}" dt="2023-01-26T17:21:53.109" v="22" actId="1076"/>
          <ac:spMkLst>
            <pc:docMk/>
            <pc:sldMk cId="1204104861" sldId="256"/>
            <ac:spMk id="5" creationId="{6A2763AA-7F36-4703-B540-398963E8A7E1}"/>
          </ac:spMkLst>
        </pc:spChg>
        <pc:spChg chg="mod">
          <ac:chgData name="LEFRANC Karen" userId="15cfc0ad-38ee-41a0-a8b3-cdcce576a34e" providerId="ADAL" clId="{5A0EA536-EAB4-405F-A4FD-54A11F96578E}" dt="2023-01-26T17:21:29.187" v="12" actId="1076"/>
          <ac:spMkLst>
            <pc:docMk/>
            <pc:sldMk cId="1204104861" sldId="256"/>
            <ac:spMk id="9" creationId="{B1BEA8AE-0433-4204-B50E-85B7921FC614}"/>
          </ac:spMkLst>
        </pc:spChg>
        <pc:spChg chg="add del mod">
          <ac:chgData name="LEFRANC Karen" userId="15cfc0ad-38ee-41a0-a8b3-cdcce576a34e" providerId="ADAL" clId="{5A0EA536-EAB4-405F-A4FD-54A11F96578E}" dt="2023-01-26T17:21:59.624" v="24" actId="14100"/>
          <ac:spMkLst>
            <pc:docMk/>
            <pc:sldMk cId="1204104861" sldId="256"/>
            <ac:spMk id="10" creationId="{C8B9B238-B1C0-4A10-AEE7-4636AE93B563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1204104861" sldId="256"/>
            <ac:spMk id="16" creationId="{307143CA-3B20-4F55-91F1-01CBC569299D}"/>
          </ac:spMkLst>
        </pc:spChg>
        <pc:picChg chg="mod">
          <ac:chgData name="LEFRANC Karen" userId="15cfc0ad-38ee-41a0-a8b3-cdcce576a34e" providerId="ADAL" clId="{5A0EA536-EAB4-405F-A4FD-54A11F96578E}" dt="2023-01-26T17:22:49.521" v="31" actId="1076"/>
          <ac:picMkLst>
            <pc:docMk/>
            <pc:sldMk cId="1204104861" sldId="256"/>
            <ac:picMk id="4" creationId="{0203B526-9FE7-4473-A758-BBC3A7F397A3}"/>
          </ac:picMkLst>
        </pc:picChg>
        <pc:picChg chg="mod">
          <ac:chgData name="LEFRANC Karen" userId="15cfc0ad-38ee-41a0-a8b3-cdcce576a34e" providerId="ADAL" clId="{5A0EA536-EAB4-405F-A4FD-54A11F96578E}" dt="2023-01-26T17:21:36.286" v="14" actId="1076"/>
          <ac:picMkLst>
            <pc:docMk/>
            <pc:sldMk cId="1204104861" sldId="256"/>
            <ac:picMk id="15" creationId="{9FF34231-1955-4112-B49C-680506E6E0D7}"/>
          </ac:picMkLst>
        </pc:picChg>
      </pc:sldChg>
      <pc:sldChg chg="modSp">
        <pc:chgData name="LEFRANC Karen" userId="15cfc0ad-38ee-41a0-a8b3-cdcce576a34e" providerId="ADAL" clId="{5A0EA536-EAB4-405F-A4FD-54A11F96578E}" dt="2023-01-26T17:22:53.458" v="32" actId="1076"/>
        <pc:sldMkLst>
          <pc:docMk/>
          <pc:sldMk cId="3493981178" sldId="259"/>
        </pc:sldMkLst>
        <pc:spChg chg="mod">
          <ac:chgData name="LEFRANC Karen" userId="15cfc0ad-38ee-41a0-a8b3-cdcce576a34e" providerId="ADAL" clId="{5A0EA536-EAB4-405F-A4FD-54A11F96578E}" dt="2023-01-26T17:22:15.631" v="26" actId="1076"/>
          <ac:spMkLst>
            <pc:docMk/>
            <pc:sldMk cId="3493981178" sldId="259"/>
            <ac:spMk id="5" creationId="{BC739E9D-6865-4141-954F-B4039BA122F9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3493981178" sldId="259"/>
            <ac:spMk id="10" creationId="{02916F47-585E-4922-B575-9C63DF91BF83}"/>
          </ac:spMkLst>
        </pc:spChg>
        <pc:spChg chg="mod">
          <ac:chgData name="LEFRANC Karen" userId="15cfc0ad-38ee-41a0-a8b3-cdcce576a34e" providerId="ADAL" clId="{5A0EA536-EAB4-405F-A4FD-54A11F96578E}" dt="2023-01-26T17:22:25.297" v="28" actId="14100"/>
          <ac:spMkLst>
            <pc:docMk/>
            <pc:sldMk cId="3493981178" sldId="259"/>
            <ac:spMk id="13" creationId="{15E3131C-F56E-47F7-94DC-52B0A3462DAF}"/>
          </ac:spMkLst>
        </pc:spChg>
        <pc:picChg chg="mod">
          <ac:chgData name="LEFRANC Karen" userId="15cfc0ad-38ee-41a0-a8b3-cdcce576a34e" providerId="ADAL" clId="{5A0EA536-EAB4-405F-A4FD-54A11F96578E}" dt="2023-01-26T17:21:17.942" v="8"/>
          <ac:picMkLst>
            <pc:docMk/>
            <pc:sldMk cId="3493981178" sldId="259"/>
            <ac:picMk id="2" creationId="{2C6CE8CC-F4FF-4F76-90B1-1A6E02FAE53D}"/>
          </ac:picMkLst>
        </pc:picChg>
        <pc:picChg chg="mod">
          <ac:chgData name="LEFRANC Karen" userId="15cfc0ad-38ee-41a0-a8b3-cdcce576a34e" providerId="ADAL" clId="{5A0EA536-EAB4-405F-A4FD-54A11F96578E}" dt="2023-01-26T17:22:53.458" v="32" actId="1076"/>
          <ac:picMkLst>
            <pc:docMk/>
            <pc:sldMk cId="3493981178" sldId="259"/>
            <ac:picMk id="7" creationId="{9B6C74E8-B384-42A4-8D6E-915EC30B8D49}"/>
          </ac:picMkLst>
        </pc:picChg>
      </pc:sldChg>
      <pc:sldChg chg="modSp add del">
        <pc:chgData name="LEFRANC Karen" userId="15cfc0ad-38ee-41a0-a8b3-cdcce576a34e" providerId="ADAL" clId="{5A0EA536-EAB4-405F-A4FD-54A11F96578E}" dt="2023-01-26T17:24:16.510" v="52" actId="2696"/>
        <pc:sldMkLst>
          <pc:docMk/>
          <pc:sldMk cId="2056415067" sldId="266"/>
        </pc:sldMkLst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2056415067" sldId="266"/>
            <ac:spMk id="2" creationId="{0CE66019-BF5D-486D-885D-A3404FC90E68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2056415067" sldId="266"/>
            <ac:spMk id="3" creationId="{64905BF4-8C06-4E33-B758-8050BBD93306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2056415067" sldId="266"/>
            <ac:spMk id="4" creationId="{72A8E45B-194A-490A-841E-F57B44896D07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2056415067" sldId="266"/>
            <ac:spMk id="5" creationId="{BC739E9D-6865-4141-954F-B4039BA122F9}"/>
          </ac:spMkLst>
        </pc:spChg>
        <pc:picChg chg="mod">
          <ac:chgData name="LEFRANC Karen" userId="15cfc0ad-38ee-41a0-a8b3-cdcce576a34e" providerId="ADAL" clId="{5A0EA536-EAB4-405F-A4FD-54A11F96578E}" dt="2023-01-26T17:21:17.942" v="8"/>
          <ac:picMkLst>
            <pc:docMk/>
            <pc:sldMk cId="2056415067" sldId="266"/>
            <ac:picMk id="7" creationId="{9B6C74E8-B384-42A4-8D6E-915EC30B8D49}"/>
          </ac:picMkLst>
        </pc:picChg>
        <pc:picChg chg="mod">
          <ac:chgData name="LEFRANC Karen" userId="15cfc0ad-38ee-41a0-a8b3-cdcce576a34e" providerId="ADAL" clId="{5A0EA536-EAB4-405F-A4FD-54A11F96578E}" dt="2023-01-26T17:21:17.942" v="8"/>
          <ac:picMkLst>
            <pc:docMk/>
            <pc:sldMk cId="2056415067" sldId="266"/>
            <ac:picMk id="9" creationId="{19659C13-05A3-436B-AD42-7ED41B1DCFB3}"/>
          </ac:picMkLst>
        </pc:picChg>
      </pc:sldChg>
      <pc:sldChg chg="modSp add del">
        <pc:chgData name="LEFRANC Karen" userId="15cfc0ad-38ee-41a0-a8b3-cdcce576a34e" providerId="ADAL" clId="{5A0EA536-EAB4-405F-A4FD-54A11F96578E}" dt="2023-01-26T17:24:16.525" v="53" actId="2696"/>
        <pc:sldMkLst>
          <pc:docMk/>
          <pc:sldMk cId="3921935315" sldId="271"/>
        </pc:sldMkLst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3921935315" sldId="271"/>
            <ac:spMk id="2" creationId="{0CE66019-BF5D-486D-885D-A3404FC90E68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3921935315" sldId="271"/>
            <ac:spMk id="3" creationId="{64905BF4-8C06-4E33-B758-8050BBD93306}"/>
          </ac:spMkLst>
        </pc:spChg>
        <pc:spChg chg="mod">
          <ac:chgData name="LEFRANC Karen" userId="15cfc0ad-38ee-41a0-a8b3-cdcce576a34e" providerId="ADAL" clId="{5A0EA536-EAB4-405F-A4FD-54A11F96578E}" dt="2023-01-26T17:23:20.918" v="37" actId="1076"/>
          <ac:spMkLst>
            <pc:docMk/>
            <pc:sldMk cId="3921935315" sldId="271"/>
            <ac:spMk id="4" creationId="{72A8E45B-194A-490A-841E-F57B44896D07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k cId="3921935315" sldId="271"/>
            <ac:spMk id="5" creationId="{BC739E9D-6865-4141-954F-B4039BA122F9}"/>
          </ac:spMkLst>
        </pc:spChg>
        <pc:picChg chg="mod">
          <ac:chgData name="LEFRANC Karen" userId="15cfc0ad-38ee-41a0-a8b3-cdcce576a34e" providerId="ADAL" clId="{5A0EA536-EAB4-405F-A4FD-54A11F96578E}" dt="2023-01-26T17:21:17.942" v="8"/>
          <ac:picMkLst>
            <pc:docMk/>
            <pc:sldMk cId="3921935315" sldId="271"/>
            <ac:picMk id="6" creationId="{15D10C52-FA6B-466C-8A7D-269A0EA0E5BA}"/>
          </ac:picMkLst>
        </pc:picChg>
        <pc:picChg chg="mod">
          <ac:chgData name="LEFRANC Karen" userId="15cfc0ad-38ee-41a0-a8b3-cdcce576a34e" providerId="ADAL" clId="{5A0EA536-EAB4-405F-A4FD-54A11F96578E}" dt="2023-01-26T17:21:17.942" v="8"/>
          <ac:picMkLst>
            <pc:docMk/>
            <pc:sldMk cId="3921935315" sldId="271"/>
            <ac:picMk id="7" creationId="{9B6C74E8-B384-42A4-8D6E-915EC30B8D49}"/>
          </ac:picMkLst>
        </pc:picChg>
      </pc:sldChg>
      <pc:sldChg chg="modSp add del">
        <pc:chgData name="LEFRANC Karen" userId="15cfc0ad-38ee-41a0-a8b3-cdcce576a34e" providerId="ADAL" clId="{5A0EA536-EAB4-405F-A4FD-54A11F96578E}" dt="2023-01-26T17:22:59.610" v="33" actId="2696"/>
        <pc:sldMkLst>
          <pc:docMk/>
          <pc:sldMk cId="537084002" sldId="272"/>
        </pc:sldMkLst>
        <pc:spChg chg="mod">
          <ac:chgData name="LEFRANC Karen" userId="15cfc0ad-38ee-41a0-a8b3-cdcce576a34e" providerId="ADAL" clId="{5A0EA536-EAB4-405F-A4FD-54A11F96578E}" dt="2023-01-26T17:22:45.655" v="30" actId="14100"/>
          <ac:spMkLst>
            <pc:docMk/>
            <pc:sldMk cId="537084002" sldId="272"/>
            <ac:spMk id="13" creationId="{15E3131C-F56E-47F7-94DC-52B0A3462DAF}"/>
          </ac:spMkLst>
        </pc:spChg>
      </pc:sldChg>
      <pc:sldChg chg="addSp delSp modSp add">
        <pc:chgData name="LEFRANC Karen" userId="15cfc0ad-38ee-41a0-a8b3-cdcce576a34e" providerId="ADAL" clId="{5A0EA536-EAB4-405F-A4FD-54A11F96578E}" dt="2023-01-26T17:24:14.307" v="51" actId="1076"/>
        <pc:sldMkLst>
          <pc:docMk/>
          <pc:sldMk cId="3354851245" sldId="272"/>
        </pc:sldMkLst>
        <pc:spChg chg="add mod">
          <ac:chgData name="LEFRANC Karen" userId="15cfc0ad-38ee-41a0-a8b3-cdcce576a34e" providerId="ADAL" clId="{5A0EA536-EAB4-405F-A4FD-54A11F96578E}" dt="2023-01-26T17:23:48.003" v="43" actId="14100"/>
          <ac:spMkLst>
            <pc:docMk/>
            <pc:sldMk cId="3354851245" sldId="272"/>
            <ac:spMk id="8" creationId="{ECA05A4B-B403-44B0-8B4A-8A8EE2501D46}"/>
          </ac:spMkLst>
        </pc:spChg>
        <pc:spChg chg="mod">
          <ac:chgData name="LEFRANC Karen" userId="15cfc0ad-38ee-41a0-a8b3-cdcce576a34e" providerId="ADAL" clId="{5A0EA536-EAB4-405F-A4FD-54A11F96578E}" dt="2023-01-26T17:23:36.733" v="42" actId="14100"/>
          <ac:spMkLst>
            <pc:docMk/>
            <pc:sldMk cId="3354851245" sldId="272"/>
            <ac:spMk id="13" creationId="{15E3131C-F56E-47F7-94DC-52B0A3462DAF}"/>
          </ac:spMkLst>
        </pc:spChg>
        <pc:picChg chg="del">
          <ac:chgData name="LEFRANC Karen" userId="15cfc0ad-38ee-41a0-a8b3-cdcce576a34e" providerId="ADAL" clId="{5A0EA536-EAB4-405F-A4FD-54A11F96578E}" dt="2023-01-26T17:24:11.451" v="49" actId="478"/>
          <ac:picMkLst>
            <pc:docMk/>
            <pc:sldMk cId="3354851245" sldId="272"/>
            <ac:picMk id="2" creationId="{2C6CE8CC-F4FF-4F76-90B1-1A6E02FAE53D}"/>
          </ac:picMkLst>
        </pc:picChg>
        <pc:picChg chg="add mod">
          <ac:chgData name="LEFRANC Karen" userId="15cfc0ad-38ee-41a0-a8b3-cdcce576a34e" providerId="ADAL" clId="{5A0EA536-EAB4-405F-A4FD-54A11F96578E}" dt="2023-01-26T17:24:14.307" v="51" actId="1076"/>
          <ac:picMkLst>
            <pc:docMk/>
            <pc:sldMk cId="3354851245" sldId="272"/>
            <ac:picMk id="9" creationId="{9804A8CF-90DB-4ED1-BBFB-74E8C1EF5F69}"/>
          </ac:picMkLst>
        </pc:picChg>
      </pc:sldChg>
      <pc:sldMasterChg chg="modSp modSldLayout">
        <pc:chgData name="LEFRANC Karen" userId="15cfc0ad-38ee-41a0-a8b3-cdcce576a34e" providerId="ADAL" clId="{5A0EA536-EAB4-405F-A4FD-54A11F96578E}" dt="2023-01-26T17:21:17.942" v="8"/>
        <pc:sldMasterMkLst>
          <pc:docMk/>
          <pc:sldMasterMk cId="1840151039" sldId="2147483756"/>
        </pc:sldMasterMkLst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asterMk cId="1840151039" sldId="2147483756"/>
            <ac:spMk id="2" creationId="{00000000-0000-0000-0000-000000000000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asterMk cId="1840151039" sldId="2147483756"/>
            <ac:spMk id="3" creationId="{00000000-0000-0000-0000-000000000000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asterMk cId="1840151039" sldId="2147483756"/>
            <ac:spMk id="4" creationId="{00000000-0000-0000-0000-000000000000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asterMk cId="1840151039" sldId="2147483756"/>
            <ac:spMk id="5" creationId="{00000000-0000-0000-0000-000000000000}"/>
          </ac:spMkLst>
        </pc:spChg>
        <pc:spChg chg="mod">
          <ac:chgData name="LEFRANC Karen" userId="15cfc0ad-38ee-41a0-a8b3-cdcce576a34e" providerId="ADAL" clId="{5A0EA536-EAB4-405F-A4FD-54A11F96578E}" dt="2023-01-26T17:21:17.942" v="8"/>
          <ac:spMkLst>
            <pc:docMk/>
            <pc:sldMasterMk cId="1840151039" sldId="2147483756"/>
            <ac:spMk id="6" creationId="{00000000-0000-0000-0000-000000000000}"/>
          </ac:spMkLst>
        </pc:sp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1858436076" sldId="2147483757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1858436076" sldId="2147483757"/>
              <ac:spMk id="2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1858436076" sldId="2147483757"/>
              <ac:spMk id="3" creationId="{00000000-0000-0000-0000-000000000000}"/>
            </ac:spMkLst>
          </pc:spChg>
        </pc:sldLayout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808606429" sldId="2147483759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808606429" sldId="2147483759"/>
              <ac:spMk id="2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808606429" sldId="2147483759"/>
              <ac:spMk id="3" creationId="{00000000-0000-0000-0000-000000000000}"/>
            </ac:spMkLst>
          </pc:spChg>
        </pc:sldLayout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3540466210" sldId="2147483760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3540466210" sldId="2147483760"/>
              <ac:spMk id="3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3540466210" sldId="2147483760"/>
              <ac:spMk id="4" creationId="{00000000-0000-0000-0000-000000000000}"/>
            </ac:spMkLst>
          </pc:spChg>
        </pc:sldLayout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752070952" sldId="2147483761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52070952" sldId="2147483761"/>
              <ac:spMk id="2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52070952" sldId="2147483761"/>
              <ac:spMk id="3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52070952" sldId="2147483761"/>
              <ac:spMk id="4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52070952" sldId="2147483761"/>
              <ac:spMk id="5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52070952" sldId="2147483761"/>
              <ac:spMk id="6" creationId="{00000000-0000-0000-0000-000000000000}"/>
            </ac:spMkLst>
          </pc:spChg>
        </pc:sldLayout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2293330302" sldId="2147483764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2293330302" sldId="2147483764"/>
              <ac:spMk id="2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2293330302" sldId="2147483764"/>
              <ac:spMk id="3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2293330302" sldId="2147483764"/>
              <ac:spMk id="4" creationId="{00000000-0000-0000-0000-000000000000}"/>
            </ac:spMkLst>
          </pc:spChg>
        </pc:sldLayout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2169773921" sldId="2147483765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2169773921" sldId="2147483765"/>
              <ac:spMk id="2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2169773921" sldId="2147483765"/>
              <ac:spMk id="3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2169773921" sldId="2147483765"/>
              <ac:spMk id="4" creationId="{00000000-0000-0000-0000-000000000000}"/>
            </ac:spMkLst>
          </pc:spChg>
        </pc:sldLayoutChg>
        <pc:sldLayoutChg chg="modSp">
          <pc:chgData name="LEFRANC Karen" userId="15cfc0ad-38ee-41a0-a8b3-cdcce576a34e" providerId="ADAL" clId="{5A0EA536-EAB4-405F-A4FD-54A11F96578E}" dt="2023-01-26T17:21:17.942" v="8"/>
          <pc:sldLayoutMkLst>
            <pc:docMk/>
            <pc:sldMasterMk cId="1840151039" sldId="2147483756"/>
            <pc:sldLayoutMk cId="741309930" sldId="2147483767"/>
          </pc:sldLayoutMkLst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41309930" sldId="2147483767"/>
              <ac:spMk id="2" creationId="{00000000-0000-0000-0000-000000000000}"/>
            </ac:spMkLst>
          </pc:spChg>
          <pc:spChg chg="mod">
            <ac:chgData name="LEFRANC Karen" userId="15cfc0ad-38ee-41a0-a8b3-cdcce576a34e" providerId="ADAL" clId="{5A0EA536-EAB4-405F-A4FD-54A11F96578E}" dt="2023-01-26T17:21:17.942" v="8"/>
            <ac:spMkLst>
              <pc:docMk/>
              <pc:sldMasterMk cId="1840151039" sldId="2147483756"/>
              <pc:sldLayoutMk cId="741309930" sldId="2147483767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2789B-5B37-4FE7-A439-076645EA6FED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4B68-3CF1-4AE8-9428-F7272DA0FB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6757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40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85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3175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264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5284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4315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7373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793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626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017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38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B75C-44B5-442D-A918-FEE8483EA5DA}" type="datetimeFigureOut">
              <a:rPr lang="fr-FR" smtClean="0"/>
              <a:pPr/>
              <a:t>11/03/2026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B15D-D143-4940-8A25-9E034E783BE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67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9DA8531-A916-1DF9-6B28-483F05B710B6}"/>
              </a:ext>
            </a:extLst>
          </p:cNvPr>
          <p:cNvSpPr txBox="1"/>
          <p:nvPr/>
        </p:nvSpPr>
        <p:spPr>
          <a:xfrm>
            <a:off x="2518926" y="346828"/>
            <a:ext cx="92185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Echange franco-finlandais 2026</a:t>
            </a:r>
          </a:p>
          <a:p>
            <a:pPr algn="ctr"/>
            <a:r>
              <a:rPr lang="fr-FR" sz="5400" dirty="0" smtClean="0">
                <a:solidFill>
                  <a:srgbClr val="0070C0"/>
                </a:solidFill>
              </a:rPr>
              <a:t>Réunion d’information des familles</a:t>
            </a:r>
          </a:p>
          <a:p>
            <a:pPr algn="ctr"/>
            <a:r>
              <a:rPr lang="fr-FR" sz="5400" dirty="0" smtClean="0">
                <a:solidFill>
                  <a:srgbClr val="0070C0"/>
                </a:solidFill>
              </a:rPr>
              <a:t>Lundi 9 mars à 18h00</a:t>
            </a:r>
          </a:p>
          <a:p>
            <a:pPr algn="ctr"/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4650" y="290770"/>
            <a:ext cx="1633855" cy="115252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10242" y="3918858"/>
            <a:ext cx="10222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Accueil du jeudi 19 mars au jeudi 26 mars 2026</a:t>
            </a:r>
          </a:p>
          <a:p>
            <a:endParaRPr lang="fr-FR" sz="4000" dirty="0"/>
          </a:p>
        </p:txBody>
      </p:sp>
      <p:pic>
        <p:nvPicPr>
          <p:cNvPr id="11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14" y="1688756"/>
            <a:ext cx="2519521" cy="1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94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31807" y="2397381"/>
            <a:ext cx="7306962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 </a:t>
            </a:r>
            <a:r>
              <a:rPr lang="fr-FR" sz="3000" dirty="0" smtClean="0">
                <a:sym typeface="Wingdings" pitchFamily="2" charset="2"/>
              </a:rPr>
              <a:t> </a:t>
            </a:r>
            <a:r>
              <a:rPr lang="fr-FR" sz="3000" b="1" u="sng" dirty="0" smtClean="0">
                <a:ln>
                  <a:solidFill>
                    <a:schemeClr val="accent1"/>
                  </a:solidFill>
                </a:ln>
                <a:sym typeface="Wingdings" pitchFamily="2" charset="2"/>
              </a:rPr>
              <a:t>8h40</a:t>
            </a:r>
            <a:r>
              <a:rPr lang="fr-FR" sz="3000" dirty="0" smtClean="0">
                <a:sym typeface="Wingdings" pitchFamily="2" charset="2"/>
              </a:rPr>
              <a:t>: RDV au collège</a:t>
            </a:r>
            <a:endParaRPr lang="fr-FR" sz="3000" dirty="0" smtClean="0"/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  </a:t>
            </a:r>
            <a:r>
              <a:rPr lang="fr-FR" sz="3000" b="1" u="sng" dirty="0" smtClean="0"/>
              <a:t>Cours en M1 et M2 avec les correspondants SAUF 4è Espagne en M1 les finlandais viennent avec moi en cours avec les 5è </a:t>
            </a:r>
            <a:r>
              <a:rPr lang="fr-FR" sz="3000" b="1" u="sng" dirty="0" smtClean="0"/>
              <a:t>Chypre</a:t>
            </a:r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b="1" u="sng" dirty="0" smtClean="0"/>
              <a:t> </a:t>
            </a:r>
            <a:r>
              <a:rPr lang="fr-FR" sz="3000" b="1" u="sng" dirty="0" smtClean="0"/>
              <a:t>M3 et M4 : En amphi pour présenter les vidéos</a:t>
            </a:r>
            <a:endParaRPr lang="fr-FR" sz="3000" dirty="0" smtClean="0"/>
          </a:p>
          <a:p>
            <a:pPr lvl="0" defTabSz="914400">
              <a:spcBef>
                <a:spcPct val="0"/>
              </a:spcBef>
              <a:defRPr/>
            </a:pPr>
            <a:r>
              <a:rPr lang="fr-FR" sz="3000" dirty="0" smtClean="0"/>
              <a:t>Après-midi en famille</a:t>
            </a:r>
          </a:p>
          <a:p>
            <a:pPr lvl="0" defTabSz="914400">
              <a:spcBef>
                <a:spcPct val="0"/>
              </a:spcBef>
              <a:defRPr/>
            </a:pP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7804" y="1088050"/>
            <a:ext cx="5228931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Mercredi 25 mars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Présentation • Collège Saint Bru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538" y="1351006"/>
            <a:ext cx="4324350" cy="1837681"/>
          </a:xfrm>
          <a:prstGeom prst="rect">
            <a:avLst/>
          </a:prstGeom>
          <a:noFill/>
        </p:spPr>
      </p:pic>
      <p:pic>
        <p:nvPicPr>
          <p:cNvPr id="16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957430" y="1121001"/>
            <a:ext cx="6389441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jeudi 26 mars: Départ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31805" y="2412357"/>
            <a:ext cx="7710617" cy="38401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endParaRPr lang="fr-FR" b="1" u="sng" dirty="0" smtClean="0"/>
          </a:p>
          <a:p>
            <a:pPr lvl="0"/>
            <a:r>
              <a:rPr lang="fr-FR" b="1" u="sng" dirty="0" smtClean="0"/>
              <a:t>8h30 </a:t>
            </a:r>
            <a:r>
              <a:rPr lang="fr-FR" b="1" u="sng" dirty="0" smtClean="0">
                <a:sym typeface="Wingdings" pitchFamily="2" charset="2"/>
              </a:rPr>
              <a:t></a:t>
            </a:r>
            <a:r>
              <a:rPr lang="fr-FR" b="1" u="sng" dirty="0" smtClean="0"/>
              <a:t> RDV devant le Terminal 1 à l’aéroport de Saint </a:t>
            </a:r>
            <a:r>
              <a:rPr lang="fr-FR" b="1" u="sng" dirty="0" err="1" smtClean="0"/>
              <a:t>Exupery</a:t>
            </a:r>
            <a:r>
              <a:rPr lang="fr-FR" b="1" u="sng" dirty="0" smtClean="0"/>
              <a:t> </a:t>
            </a:r>
          </a:p>
          <a:p>
            <a:pPr lvl="0"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Vol AF7363 à destination d’Amsterdam à 10h25</a:t>
            </a:r>
          </a:p>
          <a:p>
            <a:pPr lvl="0"/>
            <a:endParaRPr lang="fr-FR" sz="2800" dirty="0" smtClean="0"/>
          </a:p>
          <a:p>
            <a:pPr lvl="0">
              <a:buNone/>
            </a:pPr>
            <a:endParaRPr lang="fr-FR" sz="2800" dirty="0"/>
          </a:p>
          <a:p>
            <a:pPr lvl="0"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1" name="Picture 4" descr="Vidéo] Quand Air France faisait voler l'Airbus A380 pour la première fo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899" y="2347782"/>
            <a:ext cx="3851012" cy="2570207"/>
          </a:xfrm>
          <a:prstGeom prst="rect">
            <a:avLst/>
          </a:prstGeom>
          <a:noFill/>
        </p:spPr>
      </p:pic>
      <p:pic>
        <p:nvPicPr>
          <p:cNvPr id="13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54460" y="141373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fr-FR" b="1" u="sng" dirty="0" smtClean="0">
                <a:solidFill>
                  <a:srgbClr val="0070C0"/>
                </a:solidFill>
              </a:rPr>
              <a:t>Tâche finale</a:t>
            </a:r>
            <a:r>
              <a:rPr lang="fr-FR" dirty="0" smtClean="0">
                <a:solidFill>
                  <a:srgbClr val="0070C0"/>
                </a:solidFill>
              </a:rPr>
              <a:t>: réaliser une vidéo souvenir sur le séjour. (photos, interview, vidéo…) </a:t>
            </a: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A faire avec son correspondant</a:t>
            </a: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A faire à la maison et parfois au collège</a:t>
            </a:r>
          </a:p>
          <a:p>
            <a:pPr>
              <a:buFont typeface="Wingdings"/>
              <a:buChar char="è"/>
            </a:pP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A présenter à tout le monde, en amphi mardi matin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026" name="AutoShape 2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Présentation du club vidéo - Collège LAENN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Les 10 meilleurs outils de compression vidéo gratuits - Codeur 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1237" y="1869988"/>
            <a:ext cx="2236848" cy="1351177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683">
            <a:off x="9581509" y="4251911"/>
            <a:ext cx="1837938" cy="228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120" y="4164741"/>
            <a:ext cx="24479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286733" y="237525"/>
            <a:ext cx="5297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800" dirty="0" smtClean="0"/>
              <a:t>3-              FAQ:  Foire aux questions</a:t>
            </a:r>
            <a:endParaRPr lang="fr-FR" sz="2800" dirty="0"/>
          </a:p>
        </p:txBody>
      </p:sp>
      <p:pic>
        <p:nvPicPr>
          <p:cNvPr id="21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54460" y="1413733"/>
            <a:ext cx="1203754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La logistique de la semaine </a:t>
            </a:r>
          </a:p>
          <a:p>
            <a:pPr>
              <a:buFont typeface="Wingdings" pitchFamily="2" charset="2"/>
              <a:buChar char="§"/>
            </a:pPr>
            <a:r>
              <a:rPr lang="fr-FR" b="1" u="sng" dirty="0" smtClean="0"/>
              <a:t>Transports scolaires </a:t>
            </a:r>
            <a:r>
              <a:rPr lang="fr-FR" b="1" dirty="0" smtClean="0"/>
              <a:t>:  </a:t>
            </a:r>
            <a:r>
              <a:rPr lang="fr-FR" dirty="0" smtClean="0"/>
              <a:t>les correspondants peuvent utiliser les bus scolaires (fiche à donner aux élèves finlandais)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b="1" u="sng" dirty="0" smtClean="0"/>
              <a:t>Les pique-niques: </a:t>
            </a:r>
          </a:p>
          <a:p>
            <a:pPr>
              <a:buNone/>
            </a:pPr>
            <a:r>
              <a:rPr lang="fr-FR" dirty="0" smtClean="0"/>
              <a:t>Pour lundi et mardi un faudra préparer un pique nique à emporter pour votre enfant et son correspondant.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b="1" u="sng" dirty="0" smtClean="0"/>
              <a:t>Repas à la cantine: </a:t>
            </a:r>
          </a:p>
          <a:p>
            <a:pPr>
              <a:buNone/>
            </a:pPr>
            <a:r>
              <a:rPr lang="fr-FR" u="sng" dirty="0" smtClean="0"/>
              <a:t>Vendredi 20 mars</a:t>
            </a:r>
            <a:r>
              <a:rPr lang="fr-FR" dirty="0" smtClean="0"/>
              <a:t>, tous les élèves mangeront à la cantine. Le prix du repas sera imputé sur votre facture mensuelle. </a:t>
            </a:r>
          </a:p>
          <a:p>
            <a:pPr>
              <a:buFont typeface="Wingdings" pitchFamily="2" charset="2"/>
              <a:buChar char="§"/>
            </a:pPr>
            <a:r>
              <a:rPr lang="fr-FR" b="1" u="sng" dirty="0" smtClean="0"/>
              <a:t>Les Goûters partagés </a:t>
            </a:r>
            <a:r>
              <a:rPr lang="fr-FR" dirty="0" smtClean="0"/>
              <a:t>: </a:t>
            </a:r>
            <a:r>
              <a:rPr lang="fr-FR" i="1" u="sng" dirty="0" smtClean="0"/>
              <a:t>Chaque élève apportera un gâteau / boisson</a:t>
            </a:r>
            <a:endParaRPr lang="fr-FR" dirty="0" smtClean="0"/>
          </a:p>
          <a:p>
            <a:pPr>
              <a:buFont typeface="Wingdings"/>
              <a:buChar char="è"/>
            </a:pPr>
            <a:r>
              <a:rPr lang="fr-FR" b="1" u="sng" dirty="0" smtClean="0">
                <a:solidFill>
                  <a:srgbClr val="7030A0"/>
                </a:solidFill>
              </a:rPr>
              <a:t>Le jeudi 19 </a:t>
            </a:r>
            <a:r>
              <a:rPr lang="fr-FR" dirty="0" smtClean="0"/>
              <a:t>: Le jour de l’arrivée des finlandais. Goûter au collège.  </a:t>
            </a:r>
          </a:p>
          <a:p>
            <a:pPr>
              <a:buNone/>
            </a:pPr>
            <a:endParaRPr lang="fr-FR" i="1" u="sng" dirty="0"/>
          </a:p>
        </p:txBody>
      </p:sp>
      <p:sp>
        <p:nvSpPr>
          <p:cNvPr id="1026" name="AutoShape 2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Présentation du club vidéo - Collège LAENN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86733" y="237525"/>
            <a:ext cx="528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800" dirty="0" smtClean="0"/>
              <a:t>3-             FAQ:  Foire aux questions</a:t>
            </a:r>
            <a:endParaRPr lang="fr-FR" sz="2800" dirty="0"/>
          </a:p>
        </p:txBody>
      </p:sp>
      <p:pic>
        <p:nvPicPr>
          <p:cNvPr id="19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54460" y="1413733"/>
            <a:ext cx="1203754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Le téléphone</a:t>
            </a:r>
          </a:p>
          <a:p>
            <a:pPr>
              <a:buNone/>
            </a:pPr>
            <a:r>
              <a:rPr lang="fr-FR" dirty="0" smtClean="0"/>
              <a:t>•  Le téléphone portable demeure interdit pendant tout le temps scolaire. </a:t>
            </a:r>
          </a:p>
          <a:p>
            <a:pPr>
              <a:buNone/>
            </a:pPr>
            <a:r>
              <a:rPr lang="fr-FR" dirty="0" smtClean="0"/>
              <a:t>• Il sera autorisé </a:t>
            </a:r>
            <a:r>
              <a:rPr lang="fr-FR" u="sng" dirty="0" smtClean="0"/>
              <a:t>de façon modérée </a:t>
            </a:r>
            <a:r>
              <a:rPr lang="fr-FR" dirty="0" smtClean="0"/>
              <a:t>sur indication des enseignants </a:t>
            </a:r>
          </a:p>
          <a:p>
            <a:pPr>
              <a:buNone/>
            </a:pPr>
            <a:r>
              <a:rPr lang="fr-FR" dirty="0" smtClean="0"/>
              <a:t>• En dehors de ces créneaux, il devra être éteint </a:t>
            </a:r>
          </a:p>
          <a:p>
            <a:pPr>
              <a:buNone/>
            </a:pPr>
            <a:r>
              <a:rPr lang="fr-FR" dirty="0" smtClean="0"/>
              <a:t>• En cas de non-respect des règles il pourra être confisqué.</a:t>
            </a:r>
            <a:endParaRPr lang="fr-FR" b="1" u="sng" dirty="0" smtClean="0">
              <a:solidFill>
                <a:srgbClr val="FF0000"/>
              </a:solidFill>
            </a:endParaRPr>
          </a:p>
        </p:txBody>
      </p:sp>
      <p:sp>
        <p:nvSpPr>
          <p:cNvPr id="1026" name="AutoShape 2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Présentation du club vidéo - Collège LAENN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86733" y="237525"/>
            <a:ext cx="5297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800" dirty="0" smtClean="0"/>
              <a:t>3-               FAQ: Foire aux questions</a:t>
            </a:r>
            <a:endParaRPr lang="fr-FR" sz="2800" dirty="0"/>
          </a:p>
        </p:txBody>
      </p:sp>
      <p:pic>
        <p:nvPicPr>
          <p:cNvPr id="30722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  <p:sp>
        <p:nvSpPr>
          <p:cNvPr id="30724" name="AutoShape 4" descr="Autocollant Pour Sol - Téléphone Portable Inter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6" name="AutoShape 6" descr="Téléphone Interdit Autocollant Adhésif Sticker Logo 7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8" name="AutoShape 8" descr="Téléphone Interdit Autocollant Adhésif Sticker Logo 76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30" name="Picture 10" descr="https://www.manutan.fr/fstrz/r/s/www.manutan.fr/img/S/GRP/IC/AIG7070889.jpg?frz-v=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851" y="3822357"/>
            <a:ext cx="1559011" cy="1559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30" y="197708"/>
            <a:ext cx="1080538" cy="650789"/>
          </a:xfrm>
          <a:prstGeom prst="rect">
            <a:avLst/>
          </a:prstGeom>
          <a:noFill/>
        </p:spPr>
      </p:pic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154460" y="972065"/>
            <a:ext cx="12037540" cy="561820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u="sng" dirty="0" smtClean="0"/>
              <a:t>Quelques conseils pour réussir l’échange </a:t>
            </a:r>
          </a:p>
          <a:p>
            <a:pPr>
              <a:buNone/>
            </a:pPr>
            <a:endParaRPr lang="fr-F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FACILITER LA CONVERSATION</a:t>
            </a:r>
          </a:p>
          <a:p>
            <a:pPr>
              <a:buNone/>
            </a:pPr>
            <a:r>
              <a:rPr lang="fr-FR" dirty="0" smtClean="0"/>
              <a:t>-     Notre mode de vie est  différent de ce à quoi il/elle est habitué(e) et elle/ il ne vous connait pas donc encourager la conversation afin qu’elle soit à l’aise. </a:t>
            </a:r>
          </a:p>
          <a:p>
            <a:pPr>
              <a:buFontTx/>
              <a:buChar char="-"/>
            </a:pPr>
            <a:r>
              <a:rPr lang="fr-FR" dirty="0" smtClean="0"/>
              <a:t>Soyez curieux/curieuse renseignez vous sur les coutumes, la cuisine, les traditions finlandaises mais aussi faites lui partager ses centres d’intérêts, ses expériences…</a:t>
            </a:r>
          </a:p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UN COUP DE « BLUES » ? QUE FAIRE?</a:t>
            </a:r>
          </a:p>
          <a:p>
            <a:pPr>
              <a:buFontTx/>
              <a:buChar char="-"/>
            </a:pPr>
            <a:r>
              <a:rPr lang="fr-FR" dirty="0" smtClean="0"/>
              <a:t>C’est normal mais vous ne devez pas le prendre personnellement! Vous n’y êtes pour rien!  </a:t>
            </a:r>
          </a:p>
          <a:p>
            <a:pPr>
              <a:buFontTx/>
              <a:buChar char="-"/>
            </a:pPr>
            <a:r>
              <a:rPr lang="fr-FR" dirty="0" smtClean="0"/>
              <a:t>Exprimer votre soutien </a:t>
            </a:r>
          </a:p>
          <a:p>
            <a:pPr>
              <a:buFontTx/>
              <a:buChar char="-"/>
            </a:pPr>
            <a:r>
              <a:rPr lang="fr-FR" dirty="0" smtClean="0"/>
              <a:t>Proposer des activités réconfortantes ( regarder un film, jouer à ,des jeux de société ou cuisiner ensemble…)</a:t>
            </a:r>
          </a:p>
          <a:p>
            <a:pPr>
              <a:buFontTx/>
              <a:buChar char="-"/>
            </a:pPr>
            <a:r>
              <a:rPr lang="fr-FR" dirty="0" smtClean="0"/>
              <a:t>Offrez lui du temps et de l’espace: respectez si elle/il a besoin de temps seul.  Si cela persiste me contacter. </a:t>
            </a:r>
          </a:p>
          <a:p>
            <a:pPr>
              <a:buFontTx/>
              <a:buChar char="-"/>
            </a:pPr>
            <a:r>
              <a:rPr lang="fr-FR" dirty="0" smtClean="0"/>
              <a:t>Partager des expériences similaires   </a:t>
            </a:r>
          </a:p>
          <a:p>
            <a:pPr>
              <a:buFontTx/>
              <a:buChar char="-"/>
            </a:pPr>
            <a:r>
              <a:rPr lang="fr-FR" dirty="0" smtClean="0"/>
              <a:t>Encourager la socialisation: Favorisez des interactions positives avec des amis / d’autres participants de l’échange. </a:t>
            </a:r>
          </a:p>
          <a:p>
            <a:pPr>
              <a:buFontTx/>
              <a:buChar char="-"/>
            </a:pPr>
            <a:r>
              <a:rPr lang="fr-FR" dirty="0" smtClean="0"/>
              <a:t>Soyez patient et bienveillant. Il faut du temps pour s’ajuster au nouvel environnement.</a:t>
            </a:r>
          </a:p>
          <a:p>
            <a:pPr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DES DIFFICULTES ?</a:t>
            </a:r>
          </a:p>
          <a:p>
            <a:pPr>
              <a:buNone/>
            </a:pPr>
            <a:r>
              <a:rPr lang="fr-FR" b="1" u="sng" dirty="0" smtClean="0"/>
              <a:t>N’hésitez pas à me contacter rapidement si vous avez des difficultés. (06-79-96-17-21)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  <p:sp>
        <p:nvSpPr>
          <p:cNvPr id="1026" name="AutoShape 2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Présentation du club vidéo - Collège LAENN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86733" y="237525"/>
            <a:ext cx="5215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800" dirty="0" smtClean="0"/>
              <a:t>3-             FAQ:  Foire aux questions</a:t>
            </a:r>
            <a:endParaRPr lang="fr-FR" sz="2800" dirty="0"/>
          </a:p>
        </p:txBody>
      </p:sp>
      <p:pic>
        <p:nvPicPr>
          <p:cNvPr id="17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  <p:pic>
        <p:nvPicPr>
          <p:cNvPr id="18" name="Picture 12" descr="Game Time Play Have Fun Competition Clock 3d Illustration Photos | Adobe 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4446" y="2937406"/>
            <a:ext cx="1423857" cy="841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AutoShape 2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Top 5 des avantages de la vidéo dans la stratégie marketing | DagobaFil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Présentation du club vidéo - Collège LAENN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86733" y="237525"/>
            <a:ext cx="4527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800" dirty="0" smtClean="0"/>
              <a:t>3-               Foire aux questions</a:t>
            </a:r>
            <a:endParaRPr lang="fr-FR" sz="2800" dirty="0"/>
          </a:p>
        </p:txBody>
      </p:sp>
      <p:pic>
        <p:nvPicPr>
          <p:cNvPr id="17" name="Picture 4" descr="Questions investisseur : voici les 10 questions qu'on vous pos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6649" y="2340849"/>
            <a:ext cx="3300701" cy="302027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333179" y="2489541"/>
            <a:ext cx="537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Vos questions??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AADCE91-B71E-CD95-F364-78DA3E91B2D3}"/>
              </a:ext>
            </a:extLst>
          </p:cNvPr>
          <p:cNvSpPr txBox="1"/>
          <p:nvPr/>
        </p:nvSpPr>
        <p:spPr>
          <a:xfrm>
            <a:off x="2046897" y="370537"/>
            <a:ext cx="921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Ordre du jour</a:t>
            </a: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27222" y="1973697"/>
            <a:ext cx="11251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000" dirty="0" smtClean="0"/>
              <a:t>Informations générales sur l ’échange et l’établissement partenaire.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000" dirty="0" smtClean="0"/>
              <a:t>Programme d’accueil des correspondants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000" dirty="0" smtClean="0"/>
              <a:t>FAQ: Foire aux questions</a:t>
            </a:r>
            <a:endParaRPr lang="fr-FR" sz="3000" dirty="0"/>
          </a:p>
        </p:txBody>
      </p:sp>
      <p:pic>
        <p:nvPicPr>
          <p:cNvPr id="11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0424" y="158965"/>
            <a:ext cx="1344149" cy="8790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15763" y="123567"/>
            <a:ext cx="9835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500" dirty="0" smtClean="0"/>
              <a:t>Informations générales sur l ’échange et l’établissement partenaire</a:t>
            </a:r>
            <a:r>
              <a:rPr lang="fr-FR" dirty="0" smtClean="0"/>
              <a:t>.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308" y="1132981"/>
            <a:ext cx="4482202" cy="48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925138" y="1824667"/>
            <a:ext cx="571492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500" dirty="0" smtClean="0"/>
              <a:t>Helsinki est la capitale de la Finlande</a:t>
            </a:r>
          </a:p>
          <a:p>
            <a:r>
              <a:rPr lang="fr-FR" sz="2500" dirty="0" smtClean="0"/>
              <a:t>(630 000 habitants) Lyon 520 000</a:t>
            </a:r>
          </a:p>
          <a:p>
            <a:pPr>
              <a:buFont typeface="Arial" pitchFamily="34" charset="0"/>
              <a:buChar char="•"/>
            </a:pPr>
            <a:r>
              <a:rPr lang="fr-FR" sz="2500" dirty="0" smtClean="0"/>
              <a:t>La Finlande 5.5 million (France 68 m)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>
              <a:buFont typeface="Arial" charset="0"/>
              <a:buChar char="•"/>
            </a:pPr>
            <a:endParaRPr lang="fr-FR" dirty="0"/>
          </a:p>
        </p:txBody>
      </p:sp>
      <p:pic>
        <p:nvPicPr>
          <p:cNvPr id="14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1023" y="576648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715" y="752731"/>
            <a:ext cx="5772664" cy="360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56022" y="230830"/>
            <a:ext cx="98359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500" dirty="0" smtClean="0"/>
              <a:t>Informations générales sur l ’échange et l’établissement partenaire</a:t>
            </a:r>
            <a:r>
              <a:rPr lang="fr-FR" dirty="0" smtClean="0"/>
              <a:t>. </a:t>
            </a: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179685" y="1595178"/>
            <a:ext cx="615617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3200" dirty="0" smtClean="0">
                <a:sym typeface="Wingdings" pitchFamily="2" charset="2"/>
              </a:rPr>
              <a:t> </a:t>
            </a:r>
            <a:r>
              <a:rPr lang="fr-FR" sz="2800" dirty="0" smtClean="0"/>
              <a:t>Sipoonlahden koulu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800" dirty="0" smtClean="0"/>
              <a:t>Située à Söderkulla</a:t>
            </a:r>
          </a:p>
          <a:p>
            <a:pPr marL="342900" lvl="0" indent="-342900">
              <a:spcBef>
                <a:spcPct val="20000"/>
              </a:spcBef>
              <a:buFont typeface="Wingdings"/>
              <a:buChar char="è"/>
              <a:defRPr/>
            </a:pPr>
            <a:r>
              <a:rPr lang="fr-FR" sz="2800" dirty="0" smtClean="0">
                <a:sym typeface="Wingdings" pitchFamily="2" charset="2"/>
              </a:rPr>
              <a:t>700 élèves et 70 enseignants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800" dirty="0" smtClean="0">
                <a:sym typeface="Wingdings" pitchFamily="2" charset="2"/>
              </a:rPr>
              <a:t>(primaire et collège)</a:t>
            </a:r>
            <a:endParaRPr lang="fr-FR" sz="28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fr-FR" sz="2800" dirty="0" smtClean="0"/>
          </a:p>
          <a:p>
            <a:pPr>
              <a:buFont typeface="Wingdings"/>
              <a:buChar char="è"/>
            </a:pPr>
            <a:r>
              <a:rPr lang="fr-FR" sz="2800" dirty="0" smtClean="0"/>
              <a:t>Söderkulla est à 30 kms de </a:t>
            </a:r>
          </a:p>
          <a:p>
            <a:r>
              <a:rPr lang="fr-FR" sz="2800" dirty="0" smtClean="0"/>
              <a:t>    Helsinki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702" y="4483348"/>
            <a:ext cx="5951864" cy="171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RAPEAU DRAPEAUX FINLANDE FINLANDAIS | e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2061" y="815546"/>
            <a:ext cx="1243722" cy="762816"/>
          </a:xfrm>
          <a:prstGeom prst="rect">
            <a:avLst/>
          </a:prstGeom>
          <a:noFill/>
        </p:spPr>
      </p:pic>
      <p:pic>
        <p:nvPicPr>
          <p:cNvPr id="13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23475" y="790832"/>
            <a:ext cx="1568525" cy="1046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Vidéo] Quand Air France faisait voler l'Airbus A380 pour la première fo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85" y="2743200"/>
            <a:ext cx="3880195" cy="258968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7706" y="2232625"/>
            <a:ext cx="7735332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 Les Français mangent à 11h30</a:t>
            </a:r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>
                <a:sym typeface="Wingdings" pitchFamily="2" charset="2"/>
              </a:rPr>
              <a:t> </a:t>
            </a:r>
            <a:r>
              <a:rPr lang="fr-FR" sz="3000" dirty="0" smtClean="0"/>
              <a:t>Départ collège à 12h25 pour l’aéroport</a:t>
            </a:r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Arrivée des finlandais en provenance d’Amsterdam à 13h25 Terminal 1</a:t>
            </a:r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  15h Goûter partagé au collège (chaque élève apporte quelque chose) </a:t>
            </a:r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 Présentation du projet final et visite du collège</a:t>
            </a:r>
          </a:p>
          <a:p>
            <a:pPr lvl="0" defTabSz="914400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fr-FR" sz="3000" dirty="0" smtClean="0"/>
              <a:t> Départ dans les familles à 17h10</a:t>
            </a:r>
            <a:endParaRPr lang="fr-FR" sz="3000" dirty="0" smtClean="0">
              <a:solidFill>
                <a:srgbClr val="FF0000"/>
              </a:solidFill>
            </a:endParaRPr>
          </a:p>
          <a:p>
            <a:pPr lvl="0" algn="ctr" defTabSz="914400">
              <a:spcBef>
                <a:spcPct val="0"/>
              </a:spcBef>
              <a:defRPr/>
            </a:pPr>
            <a:endParaRPr lang="fr-FR" sz="3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7281" y="1088050"/>
            <a:ext cx="4109971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Jeudi 19</a:t>
            </a:r>
            <a:r>
              <a:rPr lang="fr-FR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mars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Pin's de l'amitié drapeaux France-Finlande Fl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828716" y="911881"/>
            <a:ext cx="7656391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Vendredi</a:t>
            </a:r>
            <a:r>
              <a:rPr lang="fr-FR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 mars: Collège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0" y="1985317"/>
            <a:ext cx="6030096" cy="434134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2500" b="1" u="sng" dirty="0" smtClean="0"/>
              <a:t>8h40</a:t>
            </a:r>
            <a:r>
              <a:rPr lang="fr-FR" sz="2500" b="1" u="sng" dirty="0" smtClean="0">
                <a:sym typeface="Wingdings" pitchFamily="2" charset="2"/>
              </a:rPr>
              <a:t>: </a:t>
            </a:r>
            <a:r>
              <a:rPr lang="fr-FR" sz="2500" dirty="0" smtClean="0">
                <a:sym typeface="Wingdings" pitchFamily="2" charset="2"/>
              </a:rPr>
              <a:t>M1 Travail sur le projet en amphi</a:t>
            </a:r>
            <a:endParaRPr lang="fr-FR" sz="2500" dirty="0" smtClean="0"/>
          </a:p>
          <a:p>
            <a:pPr lvl="0"/>
            <a:r>
              <a:rPr lang="fr-FR" sz="2500" b="1" u="sng" dirty="0" smtClean="0"/>
              <a:t>9h15 à 11h30 </a:t>
            </a:r>
            <a:r>
              <a:rPr lang="fr-FR" sz="2500" dirty="0" smtClean="0"/>
              <a:t>: Jeux de cohésion au plateau sportif (venir en tenue de sport) </a:t>
            </a:r>
          </a:p>
          <a:p>
            <a:pPr lvl="0"/>
            <a:r>
              <a:rPr lang="fr-FR" sz="2500" b="1" u="sng" dirty="0" smtClean="0"/>
              <a:t>11h30</a:t>
            </a:r>
            <a:r>
              <a:rPr lang="fr-FR" sz="2500" b="1" dirty="0" smtClean="0"/>
              <a:t>: Repas à la cantine</a:t>
            </a:r>
            <a:r>
              <a:rPr lang="fr-FR" sz="2500" dirty="0" smtClean="0"/>
              <a:t> (TOUS même les externes)</a:t>
            </a:r>
          </a:p>
          <a:p>
            <a:pPr lvl="0"/>
            <a:r>
              <a:rPr lang="fr-FR" sz="2500" b="1" u="sng" dirty="0" smtClean="0"/>
              <a:t>S1 et S2</a:t>
            </a:r>
            <a:r>
              <a:rPr lang="fr-FR" sz="2500" dirty="0" smtClean="0"/>
              <a:t>: Cours avec les correspondants sauf 4è Espagne (car trop nombreux </a:t>
            </a:r>
            <a:r>
              <a:rPr lang="fr-FR" sz="2500" dirty="0" smtClean="0">
                <a:sym typeface="Wingdings" pitchFamily="2" charset="2"/>
              </a:rPr>
              <a:t></a:t>
            </a:r>
            <a:r>
              <a:rPr lang="fr-FR" sz="2500" dirty="0" smtClean="0"/>
              <a:t>voir planning) </a:t>
            </a:r>
          </a:p>
          <a:p>
            <a:pPr lvl="0"/>
            <a:r>
              <a:rPr lang="fr-FR" sz="2500" dirty="0" smtClean="0">
                <a:solidFill>
                  <a:srgbClr val="FF0000"/>
                </a:solidFill>
              </a:rPr>
              <a:t>S3/S4: soit sortie soit en option avec les correspondants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3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  <p:pic>
        <p:nvPicPr>
          <p:cNvPr id="11" name="Picture 2" descr="Présentation • Collège Saint Bru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2677" y="2594919"/>
            <a:ext cx="6009323" cy="2553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36699" y="1121001"/>
            <a:ext cx="6030882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Samedi et dimanche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945825">
            <a:off x="1955241" y="3478081"/>
            <a:ext cx="612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Week-end en famille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4" descr="https://business.lesechos.fr/medias/2016/02/19/207508_le-temps-partage-trouve-ses-marques-doc-021693763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41" y="2211348"/>
            <a:ext cx="2621606" cy="1396825"/>
          </a:xfrm>
          <a:prstGeom prst="rect">
            <a:avLst/>
          </a:prstGeom>
          <a:noFill/>
        </p:spPr>
      </p:pic>
      <p:pic>
        <p:nvPicPr>
          <p:cNvPr id="11" name="Picture 6" descr="Ten ways to make time to talk - Competition and Markets Author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3766" y="4032874"/>
            <a:ext cx="2592288" cy="1726799"/>
          </a:xfrm>
          <a:prstGeom prst="rect">
            <a:avLst/>
          </a:prstGeom>
          <a:noFill/>
        </p:spPr>
      </p:pic>
      <p:pic>
        <p:nvPicPr>
          <p:cNvPr id="13" name="Picture 8" descr="Time For Some Fun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229" y="1965675"/>
            <a:ext cx="1584176" cy="1584176"/>
          </a:xfrm>
          <a:prstGeom prst="rect">
            <a:avLst/>
          </a:prstGeom>
          <a:noFill/>
        </p:spPr>
      </p:pic>
      <p:pic>
        <p:nvPicPr>
          <p:cNvPr id="16" name="Picture 10" descr="Chill Out with Friends – Have Fun and Enjoy the Time Spent Together with  Friends to the Best Chillout Music de Weekend Chillout Music Zone, #1 Hits  Now, Chill Out Zone s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44957" y="1407343"/>
            <a:ext cx="1872208" cy="1872208"/>
          </a:xfrm>
          <a:prstGeom prst="rect">
            <a:avLst/>
          </a:prstGeom>
          <a:noFill/>
        </p:spPr>
      </p:pic>
      <p:pic>
        <p:nvPicPr>
          <p:cNvPr id="18" name="Picture 12" descr="Game Time Play Have Fun Competition Clock 3d Illustration Photos | Adobe  St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8349" y="4432848"/>
            <a:ext cx="2336385" cy="1380804"/>
          </a:xfrm>
          <a:prstGeom prst="rect">
            <a:avLst/>
          </a:prstGeom>
          <a:noFill/>
        </p:spPr>
      </p:pic>
      <p:pic>
        <p:nvPicPr>
          <p:cNvPr id="19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30896" y="1244720"/>
            <a:ext cx="10686067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Lundi 23 mars: </a:t>
            </a:r>
            <a:r>
              <a:rPr lang="fr-FR" sz="5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Corrençon</a:t>
            </a:r>
            <a:r>
              <a:rPr lang="fr-FR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 Vercors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31805" y="2412357"/>
            <a:ext cx="8081319" cy="38401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2500" b="1" u="sng" dirty="0" smtClean="0"/>
              <a:t>8h40</a:t>
            </a:r>
            <a:r>
              <a:rPr lang="fr-FR" sz="2500" dirty="0" smtClean="0"/>
              <a:t>: RDV </a:t>
            </a:r>
            <a:r>
              <a:rPr lang="fr-FR" sz="2500" dirty="0"/>
              <a:t>au collège </a:t>
            </a:r>
            <a:endParaRPr lang="fr-FR" sz="2500" dirty="0" smtClean="0"/>
          </a:p>
          <a:p>
            <a:pPr lvl="0"/>
            <a:r>
              <a:rPr lang="fr-FR" sz="2500" b="1" u="sng" dirty="0" smtClean="0"/>
              <a:t>8h45</a:t>
            </a:r>
            <a:r>
              <a:rPr lang="fr-FR" sz="2500" dirty="0" smtClean="0"/>
              <a:t> : Départ pour </a:t>
            </a:r>
            <a:r>
              <a:rPr lang="fr-FR" sz="2500" dirty="0" err="1" smtClean="0"/>
              <a:t>Corrençon</a:t>
            </a:r>
            <a:r>
              <a:rPr lang="fr-FR" sz="2500" dirty="0" smtClean="0"/>
              <a:t> en Vercors</a:t>
            </a:r>
          </a:p>
          <a:p>
            <a:pPr lvl="0"/>
            <a:r>
              <a:rPr lang="fr-FR" sz="2500" b="1" u="sng" dirty="0" smtClean="0"/>
              <a:t>10h30</a:t>
            </a:r>
            <a:r>
              <a:rPr lang="fr-FR" sz="2500" b="1" u="sng" dirty="0" smtClean="0">
                <a:sym typeface="Wingdings" pitchFamily="2" charset="2"/>
              </a:rPr>
              <a:t>12h </a:t>
            </a:r>
            <a:r>
              <a:rPr lang="fr-FR" sz="2500" dirty="0" smtClean="0">
                <a:sym typeface="Wingdings" pitchFamily="2" charset="2"/>
              </a:rPr>
              <a:t>: Randonnée (s’habiller chaudement + chaussure de </a:t>
            </a:r>
            <a:r>
              <a:rPr lang="fr-FR" sz="2500" dirty="0" err="1" smtClean="0">
                <a:sym typeface="Wingdings" pitchFamily="2" charset="2"/>
              </a:rPr>
              <a:t>rando</a:t>
            </a:r>
            <a:r>
              <a:rPr lang="fr-FR" sz="2500" dirty="0" smtClean="0">
                <a:sym typeface="Wingdings" pitchFamily="2" charset="2"/>
              </a:rPr>
              <a:t>)</a:t>
            </a:r>
          </a:p>
          <a:p>
            <a:pPr lvl="0"/>
            <a:r>
              <a:rPr lang="fr-FR" sz="2500" b="1" u="sng" dirty="0" smtClean="0">
                <a:sym typeface="Wingdings" pitchFamily="2" charset="2"/>
              </a:rPr>
              <a:t>12h30/14h:</a:t>
            </a:r>
            <a:r>
              <a:rPr lang="fr-FR" sz="2500" dirty="0" smtClean="0">
                <a:sym typeface="Wingdings" pitchFamily="2" charset="2"/>
              </a:rPr>
              <a:t> Pique-nique</a:t>
            </a:r>
          </a:p>
          <a:p>
            <a:pPr lvl="0"/>
            <a:r>
              <a:rPr lang="fr-FR" sz="2500" b="1" u="sng" dirty="0" smtClean="0">
                <a:sym typeface="Wingdings" pitchFamily="2" charset="2"/>
              </a:rPr>
              <a:t>14h15/15h30</a:t>
            </a:r>
            <a:r>
              <a:rPr lang="fr-FR" sz="2500" dirty="0" smtClean="0">
                <a:sym typeface="Wingdings" pitchFamily="2" charset="2"/>
              </a:rPr>
              <a:t>: Balade à Villard de Lans</a:t>
            </a:r>
          </a:p>
          <a:p>
            <a:pPr lvl="0"/>
            <a:r>
              <a:rPr lang="fr-FR" sz="2500" b="1" u="sng" dirty="0" smtClean="0">
                <a:sym typeface="Wingdings" pitchFamily="2" charset="2"/>
              </a:rPr>
              <a:t>15h45</a:t>
            </a:r>
            <a:r>
              <a:rPr lang="fr-FR" sz="2500" dirty="0" smtClean="0">
                <a:sym typeface="Wingdings" pitchFamily="2" charset="2"/>
              </a:rPr>
              <a:t>: Départ pour La Tour du Pin </a:t>
            </a:r>
          </a:p>
          <a:p>
            <a:pPr lvl="0">
              <a:buNone/>
            </a:pPr>
            <a:r>
              <a:rPr lang="fr-FR" sz="2500" dirty="0" smtClean="0">
                <a:sym typeface="Wingdings" pitchFamily="2" charset="2"/>
              </a:rPr>
              <a:t>  </a:t>
            </a:r>
          </a:p>
          <a:p>
            <a:pPr lvl="0"/>
            <a:endParaRPr lang="fr-FR" sz="2800" dirty="0"/>
          </a:p>
          <a:p>
            <a:pPr lvl="0">
              <a:buNone/>
            </a:pPr>
            <a:endParaRPr lang="fr-FR" sz="2800" dirty="0" smtClean="0"/>
          </a:p>
          <a:p>
            <a:pPr lvl="0">
              <a:buNone/>
            </a:pPr>
            <a:endParaRPr lang="fr-FR" sz="2800" dirty="0"/>
          </a:p>
          <a:p>
            <a:pPr lvl="0"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1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262" y="172994"/>
            <a:ext cx="1850741" cy="123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739E9D-6865-4141-954F-B4039BA122F9}"/>
              </a:ext>
            </a:extLst>
          </p:cNvPr>
          <p:cNvSpPr/>
          <p:nvPr/>
        </p:nvSpPr>
        <p:spPr>
          <a:xfrm>
            <a:off x="0" y="6428655"/>
            <a:ext cx="12192000" cy="280404"/>
          </a:xfrm>
          <a:prstGeom prst="rect">
            <a:avLst/>
          </a:prstGeom>
          <a:gradFill flip="none" rotWithShape="1">
            <a:gsLst>
              <a:gs pos="17000">
                <a:schemeClr val="accent2">
                  <a:lumMod val="75000"/>
                </a:schemeClr>
              </a:gs>
              <a:gs pos="38000">
                <a:srgbClr val="FFC000"/>
              </a:gs>
              <a:gs pos="55000">
                <a:schemeClr val="accent4">
                  <a:lumMod val="60000"/>
                  <a:lumOff val="40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018EBCF-9F91-121B-F4B0-BE898D784785}"/>
              </a:ext>
            </a:extLst>
          </p:cNvPr>
          <p:cNvSpPr txBox="1"/>
          <p:nvPr/>
        </p:nvSpPr>
        <p:spPr>
          <a:xfrm>
            <a:off x="8752114" y="6307247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  <a:latin typeface="Brush Script MT" panose="03060802040406070304" pitchFamily="66" charset="0"/>
              </a:rPr>
              <a:t>S’élever vers demain !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229" y="167202"/>
            <a:ext cx="1633855" cy="115252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114677" y="270474"/>
            <a:ext cx="608679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500" dirty="0" smtClean="0"/>
              <a:t>2-  Programme d’accueil des correspondants</a:t>
            </a:r>
          </a:p>
        </p:txBody>
      </p:sp>
      <p:sp>
        <p:nvSpPr>
          <p:cNvPr id="2050" name="AutoShape 2" descr="Vidéo] Quand Air France faisait voler l'Airbus A380 pour la première f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37520" y="1088050"/>
            <a:ext cx="5929507" cy="92333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Mardi 24 mars: </a:t>
            </a:r>
            <a:r>
              <a:rPr lang="fr-FR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lyon</a:t>
            </a:r>
            <a:endParaRPr lang="fr-F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131805" y="2412357"/>
            <a:ext cx="9086335" cy="38401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2800" b="1" u="sng" dirty="0" smtClean="0"/>
              <a:t>8h40</a:t>
            </a:r>
            <a:r>
              <a:rPr lang="fr-FR" sz="2800" dirty="0" smtClean="0"/>
              <a:t>: RDV </a:t>
            </a:r>
            <a:r>
              <a:rPr lang="fr-FR" sz="2800" dirty="0"/>
              <a:t>au collège </a:t>
            </a:r>
            <a:r>
              <a:rPr lang="fr-FR" sz="2800" dirty="0" smtClean="0"/>
              <a:t>DIRECTION la gare de la TDP</a:t>
            </a:r>
            <a:endParaRPr lang="fr-FR" sz="2800" dirty="0"/>
          </a:p>
          <a:p>
            <a:pPr lvl="0"/>
            <a:r>
              <a:rPr lang="fr-FR" b="1" u="sng" dirty="0" smtClean="0"/>
              <a:t>9</a:t>
            </a:r>
            <a:r>
              <a:rPr lang="fr-FR" sz="2800" b="1" u="sng" dirty="0" smtClean="0"/>
              <a:t>h14</a:t>
            </a:r>
            <a:r>
              <a:rPr lang="fr-FR" sz="2800" dirty="0" smtClean="0"/>
              <a:t>: Départ pour la gare de </a:t>
            </a:r>
            <a:r>
              <a:rPr lang="fr-FR" dirty="0" smtClean="0"/>
              <a:t>Lyon Perrache</a:t>
            </a:r>
            <a:r>
              <a:rPr lang="fr-FR" sz="2800" dirty="0" smtClean="0"/>
              <a:t> </a:t>
            </a:r>
            <a:endParaRPr lang="fr-FR" sz="2800" b="1" u="sng" dirty="0" smtClean="0"/>
          </a:p>
          <a:p>
            <a:pPr lvl="0"/>
            <a:r>
              <a:rPr lang="fr-FR" b="1" u="sng" dirty="0" smtClean="0"/>
              <a:t>10h03</a:t>
            </a:r>
            <a:r>
              <a:rPr lang="fr-FR" dirty="0" smtClean="0"/>
              <a:t> : Montée à la Basilique de Fourvière (via le </a:t>
            </a:r>
            <a:r>
              <a:rPr lang="fr-FR" dirty="0" err="1" smtClean="0"/>
              <a:t>funéculaire</a:t>
            </a:r>
            <a:r>
              <a:rPr lang="fr-FR" dirty="0" smtClean="0"/>
              <a:t>)</a:t>
            </a:r>
            <a:endParaRPr lang="fr-FR" sz="2800" dirty="0" smtClean="0"/>
          </a:p>
          <a:p>
            <a:pPr lvl="0"/>
            <a:r>
              <a:rPr lang="fr-FR" sz="2800" b="1" u="sng" dirty="0" smtClean="0"/>
              <a:t>12h /13h</a:t>
            </a:r>
            <a:r>
              <a:rPr lang="fr-FR" sz="2800" dirty="0" smtClean="0"/>
              <a:t>: </a:t>
            </a:r>
            <a:r>
              <a:rPr lang="fr-FR" dirty="0" smtClean="0"/>
              <a:t>Pique nique au théâtre Romain </a:t>
            </a:r>
            <a:endParaRPr lang="fr-FR" sz="2800" dirty="0" smtClean="0"/>
          </a:p>
          <a:p>
            <a:pPr lvl="0"/>
            <a:r>
              <a:rPr lang="fr-FR" sz="2800" b="1" u="sng" dirty="0" smtClean="0"/>
              <a:t>13h30 </a:t>
            </a:r>
            <a:r>
              <a:rPr lang="fr-FR" sz="2800" b="1" u="sng" dirty="0" smtClean="0">
                <a:sym typeface="Wingdings" pitchFamily="2" charset="2"/>
              </a:rPr>
              <a:t> 15h00</a:t>
            </a:r>
            <a:r>
              <a:rPr lang="fr-FR" sz="2800" b="1" u="sng" dirty="0" smtClean="0"/>
              <a:t>: </a:t>
            </a:r>
            <a:r>
              <a:rPr lang="fr-FR" sz="2800" dirty="0" smtClean="0"/>
              <a:t>Descente et </a:t>
            </a:r>
            <a:r>
              <a:rPr lang="fr-FR" dirty="0" smtClean="0"/>
              <a:t>Balade </a:t>
            </a:r>
            <a:r>
              <a:rPr lang="fr-FR" sz="2800" dirty="0" smtClean="0"/>
              <a:t>dans le vieux Lyon et </a:t>
            </a:r>
            <a:r>
              <a:rPr lang="fr-FR" sz="2800" dirty="0"/>
              <a:t>shopping. </a:t>
            </a:r>
          </a:p>
          <a:p>
            <a:pPr lvl="0"/>
            <a:r>
              <a:rPr lang="fr-FR" sz="2800" b="1" u="sng" dirty="0" smtClean="0"/>
              <a:t>15h57 </a:t>
            </a:r>
            <a:r>
              <a:rPr lang="fr-FR" sz="2800" dirty="0" smtClean="0"/>
              <a:t> Départ pour la Tour du pin. Arrivée 16h45</a:t>
            </a:r>
            <a:endParaRPr lang="fr-FR" sz="2800" dirty="0"/>
          </a:p>
          <a:p>
            <a:pPr lvl="0"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352" y="3418702"/>
            <a:ext cx="2664889" cy="18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1498" y="1120344"/>
            <a:ext cx="2467019" cy="202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rapeaux : Duo Finlande, France Illustration Stock | Adobe St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7500" y="0"/>
            <a:ext cx="1640273" cy="109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2237</TotalTime>
  <Words>807</Words>
  <Application>Microsoft Office PowerPoint</Application>
  <PresentationFormat>Personnalisé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BROSSARD Valérie</dc:creator>
  <cp:lastModifiedBy>Hewlett-Packard Company</cp:lastModifiedBy>
  <cp:revision>74</cp:revision>
  <dcterms:created xsi:type="dcterms:W3CDTF">2022-11-23T08:31:10Z</dcterms:created>
  <dcterms:modified xsi:type="dcterms:W3CDTF">2026-03-11T14:16:13Z</dcterms:modified>
</cp:coreProperties>
</file>